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4" r:id="rId17"/>
    <p:sldId id="275" r:id="rId18"/>
    <p:sldId id="268" r:id="rId19"/>
    <p:sldId id="269" r:id="rId20"/>
    <p:sldId id="273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A2D3BCAA-0FA8-4D44-AC9F-D551B4B3E6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Capstone_Dashboard_v9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5F69867C-60B4-4DB6-9CBC-1AD217CD46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2021-11-28 5:29:08 PM EST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Vacancies by NOC pie">
            <a:extLst>
              <a:ext uri="{FF2B5EF4-FFF2-40B4-BE49-F238E27FC236}">
                <a16:creationId xmlns:a16="http://schemas.microsoft.com/office/drawing/2014/main" id="{E9448265-3E60-48FD-A59C-4B4169005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52" y="0"/>
            <a:ext cx="8772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Top 5 NOCs by vacancies">
            <a:extLst>
              <a:ext uri="{FF2B5EF4-FFF2-40B4-BE49-F238E27FC236}">
                <a16:creationId xmlns:a16="http://schemas.microsoft.com/office/drawing/2014/main" id="{B5C5D45A-5CD6-474D-97FA-6EF60B44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31" y="0"/>
            <a:ext cx="10440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Average Wage by Job Type">
            <a:extLst>
              <a:ext uri="{FF2B5EF4-FFF2-40B4-BE49-F238E27FC236}">
                <a16:creationId xmlns:a16="http://schemas.microsoft.com/office/drawing/2014/main" id="{EA51D4CD-B86E-49B5-81DA-4C882FD75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518" y="0"/>
            <a:ext cx="8418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Average Wage by NOC">
            <a:extLst>
              <a:ext uri="{FF2B5EF4-FFF2-40B4-BE49-F238E27FC236}">
                <a16:creationId xmlns:a16="http://schemas.microsoft.com/office/drawing/2014/main" id="{B3E933A3-BD9E-4FD6-A419-138668312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88" y="0"/>
            <a:ext cx="9838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Average Wage by Province">
            <a:extLst>
              <a:ext uri="{FF2B5EF4-FFF2-40B4-BE49-F238E27FC236}">
                <a16:creationId xmlns:a16="http://schemas.microsoft.com/office/drawing/2014/main" id="{F622D54F-D5A5-4C5E-B72E-EC9DA6364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57" y="0"/>
            <a:ext cx="8269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Average Wage vs Vacancies">
            <a:extLst>
              <a:ext uri="{FF2B5EF4-FFF2-40B4-BE49-F238E27FC236}">
                <a16:creationId xmlns:a16="http://schemas.microsoft.com/office/drawing/2014/main" id="{4445EEE9-D170-48ED-A85C-FB7C507AA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796" y="0"/>
            <a:ext cx="7880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Machine Learning - MLP">
            <a:extLst>
              <a:ext uri="{FF2B5EF4-FFF2-40B4-BE49-F238E27FC236}">
                <a16:creationId xmlns:a16="http://schemas.microsoft.com/office/drawing/2014/main" id="{C4311567-56E3-4DC4-862A-BB55281E1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369" y="0"/>
            <a:ext cx="8069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Machine Learning - Time Series">
            <a:extLst>
              <a:ext uri="{FF2B5EF4-FFF2-40B4-BE49-F238E27FC236}">
                <a16:creationId xmlns:a16="http://schemas.microsoft.com/office/drawing/2014/main" id="{AFA5DC69-8E92-473B-AD2F-D2E0FD34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67" y="0"/>
            <a:ext cx="8179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1 Vacancies Trend Dashboard">
            <a:extLst>
              <a:ext uri="{FF2B5EF4-FFF2-40B4-BE49-F238E27FC236}">
                <a16:creationId xmlns:a16="http://schemas.microsoft.com/office/drawing/2014/main" id="{891C1412-F463-428D-85D5-B68E7A20B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2 Average Wage Correlation">
            <a:extLst>
              <a:ext uri="{FF2B5EF4-FFF2-40B4-BE49-F238E27FC236}">
                <a16:creationId xmlns:a16="http://schemas.microsoft.com/office/drawing/2014/main" id="{51911EF4-45B7-421F-B11D-DBAB462EF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Vacancies by Province Map">
            <a:extLst>
              <a:ext uri="{FF2B5EF4-FFF2-40B4-BE49-F238E27FC236}">
                <a16:creationId xmlns:a16="http://schemas.microsoft.com/office/drawing/2014/main" id="{BC57973B-432E-4CF4-B1E1-E83BF667D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83" y="0"/>
            <a:ext cx="8410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3 Time Series Prediction dashboard (2)">
            <a:extLst>
              <a:ext uri="{FF2B5EF4-FFF2-40B4-BE49-F238E27FC236}">
                <a16:creationId xmlns:a16="http://schemas.microsoft.com/office/drawing/2014/main" id="{847D1A82-1539-4EC9-9D66-CF6699474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4 MLP machine learning">
            <a:extLst>
              <a:ext uri="{FF2B5EF4-FFF2-40B4-BE49-F238E27FC236}">
                <a16:creationId xmlns:a16="http://schemas.microsoft.com/office/drawing/2014/main" id="{8297A9F7-EE42-44A4-A6C8-242B7143A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Vacancies by Province bar">
            <a:extLst>
              <a:ext uri="{FF2B5EF4-FFF2-40B4-BE49-F238E27FC236}">
                <a16:creationId xmlns:a16="http://schemas.microsoft.com/office/drawing/2014/main" id="{640FF07A-A043-4583-BE79-3A9368470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18" y="0"/>
            <a:ext cx="6473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Vacancies Trend">
            <a:extLst>
              <a:ext uri="{FF2B5EF4-FFF2-40B4-BE49-F238E27FC236}">
                <a16:creationId xmlns:a16="http://schemas.microsoft.com/office/drawing/2014/main" id="{4AED9E12-22D7-4F36-8243-E6EB6FF8C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33" y="0"/>
            <a:ext cx="8670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Vacancies by Province trend">
            <a:extLst>
              <a:ext uri="{FF2B5EF4-FFF2-40B4-BE49-F238E27FC236}">
                <a16:creationId xmlns:a16="http://schemas.microsoft.com/office/drawing/2014/main" id="{2375945D-DB21-4198-A2F8-701832EEA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658" y="0"/>
            <a:ext cx="8330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Vacancies by Quarter">
            <a:extLst>
              <a:ext uri="{FF2B5EF4-FFF2-40B4-BE49-F238E27FC236}">
                <a16:creationId xmlns:a16="http://schemas.microsoft.com/office/drawing/2014/main" id="{4B8C8CE2-0361-444C-97C3-E5C4113FE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35" y="0"/>
            <a:ext cx="8227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Vacacnies by NOC by Quarter">
            <a:extLst>
              <a:ext uri="{FF2B5EF4-FFF2-40B4-BE49-F238E27FC236}">
                <a16:creationId xmlns:a16="http://schemas.microsoft.com/office/drawing/2014/main" id="{B9D323DA-617E-4BC2-B931-6DA576237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08" y="0"/>
            <a:ext cx="117901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Vacancies by Job Type">
            <a:extLst>
              <a:ext uri="{FF2B5EF4-FFF2-40B4-BE49-F238E27FC236}">
                <a16:creationId xmlns:a16="http://schemas.microsoft.com/office/drawing/2014/main" id="{ECB8FDD4-C596-473F-82D4-902C5D081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25" y="0"/>
            <a:ext cx="7116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Vacancies by NOC bar">
            <a:extLst>
              <a:ext uri="{FF2B5EF4-FFF2-40B4-BE49-F238E27FC236}">
                <a16:creationId xmlns:a16="http://schemas.microsoft.com/office/drawing/2014/main" id="{E05B446A-3BCE-4439-B479-800A6BFD2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48" y="0"/>
            <a:ext cx="10134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</Words>
  <Application>Microsoft Macintosh PowerPoint</Application>
  <PresentationFormat>Widescreen</PresentationFormat>
  <Paragraphs>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Capstone_Dashboard_v9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Capstone_Dashboard_v9</dc:title>
  <dc:creator/>
  <cp:lastModifiedBy>Esther Uto</cp:lastModifiedBy>
  <cp:revision>1</cp:revision>
  <dcterms:created xsi:type="dcterms:W3CDTF">2021-11-28T22:29:25Z</dcterms:created>
  <dcterms:modified xsi:type="dcterms:W3CDTF">2021-11-28T22:36:01Z</dcterms:modified>
</cp:coreProperties>
</file>